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9" d="100"/>
          <a:sy n="79" d="100"/>
        </p:scale>
        <p:origin x="10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40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etnews.com/news/articleView.html?idxno=424667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est-it.co.kr/test2.html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hyperlink" Target="https://blog.naver.com/finnisheducation/222976657628" TargetMode="External"/><Relationship Id="rId4" Type="http://schemas.openxmlformats.org/officeDocument/2006/relationships/hyperlink" Target="https://talk.hyundai-steel.com/2022/04/18/%ec%84%a4%eb%ac%b8%ea%b2%b0%ea%b3%bc%ec%b7%a8%eb%af%b8%ec%83%9d%ed%99%9c-%ed%8e%b8%eb%82%98%eb%a7%8c-%ec%97%86%ec%96%b4-%ec%a6%90%ec%83%9d-%ec%b7%a8%eb%af%b8/" TargetMode="External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2223" y="2421374"/>
            <a:ext cx="7788235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AI를 활용한 유저에게 맞는 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1878925" y="3656528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취미추천 서비스</a:t>
            </a:r>
            <a:endParaRPr lang="en-US" sz="5681" dirty="0"/>
          </a:p>
        </p:txBody>
      </p:sp>
      <p:sp>
        <p:nvSpPr>
          <p:cNvPr id="7" name="Text 3"/>
          <p:cNvSpPr/>
          <p:nvPr/>
        </p:nvSpPr>
        <p:spPr>
          <a:xfrm>
            <a:off x="833199" y="4891683"/>
            <a:ext cx="93064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소 속 파이썬 6팀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33199" y="5474851"/>
            <a:ext cx="93064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팀 원 류민우, 서준하, 황수빈, 제유진, 정우진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7513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3838456" y="427673"/>
            <a:ext cx="3659743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8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080" y="1064299"/>
            <a:ext cx="625814" cy="12542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61647" y="1752793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6076355" y="137856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서비스 접속</a:t>
            </a:r>
            <a:endParaRPr lang="en-US" sz="1441" dirty="0"/>
          </a:p>
        </p:txBody>
      </p:sp>
      <p:sp>
        <p:nvSpPr>
          <p:cNvPr id="8" name="Text 4"/>
          <p:cNvSpPr/>
          <p:nvPr/>
        </p:nvSpPr>
        <p:spPr>
          <a:xfrm>
            <a:off x="6076355" y="1700511"/>
            <a:ext cx="1910953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 서비스에 접속합니다.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5959673" y="2349551"/>
            <a:ext cx="4793456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338" y="2439148"/>
            <a:ext cx="1279297" cy="12818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59051" y="2978647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6420564" y="2656702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취향 정보 입력</a:t>
            </a:r>
            <a:endParaRPr lang="en-US" sz="1441" dirty="0"/>
          </a:p>
        </p:txBody>
      </p:sp>
      <p:sp>
        <p:nvSpPr>
          <p:cNvPr id="13" name="Text 8"/>
          <p:cNvSpPr/>
          <p:nvPr/>
        </p:nvSpPr>
        <p:spPr>
          <a:xfrm>
            <a:off x="6420564" y="2978647"/>
            <a:ext cx="3409950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성향, 관심사, 기존 취미 등을 파악합니다.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6420564" y="3305116"/>
            <a:ext cx="3409950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 사용자의 성향, 관심사 등 사용자를 파악 하기 위한 데이터</a:t>
            </a:r>
            <a:endParaRPr lang="en-US" sz="980" dirty="0"/>
          </a:p>
        </p:txBody>
      </p:sp>
      <p:sp>
        <p:nvSpPr>
          <p:cNvPr id="15" name="Shape 10"/>
          <p:cNvSpPr/>
          <p:nvPr/>
        </p:nvSpPr>
        <p:spPr>
          <a:xfrm>
            <a:off x="6303883" y="3767585"/>
            <a:ext cx="444924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397" y="3841645"/>
            <a:ext cx="1918666" cy="12816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559051" y="4147002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531" dirty="0"/>
          </a:p>
        </p:txBody>
      </p:sp>
      <p:sp>
        <p:nvSpPr>
          <p:cNvPr id="18" name="Text 12"/>
          <p:cNvSpPr/>
          <p:nvPr/>
        </p:nvSpPr>
        <p:spPr>
          <a:xfrm>
            <a:off x="6764774" y="407473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 추천</a:t>
            </a:r>
            <a:endParaRPr lang="en-US" sz="1441" dirty="0"/>
          </a:p>
        </p:txBody>
      </p:sp>
      <p:sp>
        <p:nvSpPr>
          <p:cNvPr id="19" name="Text 13"/>
          <p:cNvSpPr/>
          <p:nvPr/>
        </p:nvSpPr>
        <p:spPr>
          <a:xfrm>
            <a:off x="6764774" y="4396681"/>
            <a:ext cx="3142417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수집 된 정보를 바탕으로 최적의 취미를 추천합니다.</a:t>
            </a:r>
            <a:endParaRPr lang="en-US" sz="1225" dirty="0"/>
          </a:p>
        </p:txBody>
      </p:sp>
      <p:sp>
        <p:nvSpPr>
          <p:cNvPr id="20" name="Text 14"/>
          <p:cNvSpPr/>
          <p:nvPr/>
        </p:nvSpPr>
        <p:spPr>
          <a:xfrm>
            <a:off x="6764774" y="4723151"/>
            <a:ext cx="3142417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학습된 AI</a:t>
            </a:r>
            <a:endParaRPr lang="en-US" sz="980" dirty="0"/>
          </a:p>
        </p:txBody>
      </p:sp>
      <p:sp>
        <p:nvSpPr>
          <p:cNvPr id="21" name="Shape 15"/>
          <p:cNvSpPr/>
          <p:nvPr/>
        </p:nvSpPr>
        <p:spPr>
          <a:xfrm>
            <a:off x="6648093" y="5185619"/>
            <a:ext cx="410503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1847" y="5223481"/>
            <a:ext cx="2609259" cy="130723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59051" y="5717976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531" dirty="0"/>
          </a:p>
        </p:txBody>
      </p:sp>
      <p:sp>
        <p:nvSpPr>
          <p:cNvPr id="24" name="Text 17"/>
          <p:cNvSpPr/>
          <p:nvPr/>
        </p:nvSpPr>
        <p:spPr>
          <a:xfrm>
            <a:off x="7108984" y="5376209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체험</a:t>
            </a:r>
            <a:endParaRPr lang="en-US" sz="1441" dirty="0"/>
          </a:p>
        </p:txBody>
      </p:sp>
      <p:sp>
        <p:nvSpPr>
          <p:cNvPr id="25" name="Text 18"/>
          <p:cNvSpPr/>
          <p:nvPr/>
        </p:nvSpPr>
        <p:spPr>
          <a:xfrm>
            <a:off x="7108984" y="5698154"/>
            <a:ext cx="352746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추천된 취미를 실제로 체험할 수 있는 다양한 정보를 제공합니다.</a:t>
            </a:r>
            <a:endParaRPr lang="en-US" sz="1225" dirty="0"/>
          </a:p>
        </p:txBody>
      </p:sp>
      <p:sp>
        <p:nvSpPr>
          <p:cNvPr id="26" name="Text 19"/>
          <p:cNvSpPr/>
          <p:nvPr/>
        </p:nvSpPr>
        <p:spPr>
          <a:xfrm>
            <a:off x="7108984" y="6257866"/>
            <a:ext cx="3527465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각각의 취미에 대한 추가 정보</a:t>
            </a:r>
            <a:endParaRPr lang="en-US" sz="980" dirty="0"/>
          </a:p>
        </p:txBody>
      </p:sp>
      <p:sp>
        <p:nvSpPr>
          <p:cNvPr id="27" name="Shape 20"/>
          <p:cNvSpPr/>
          <p:nvPr/>
        </p:nvSpPr>
        <p:spPr>
          <a:xfrm>
            <a:off x="6992303" y="6603654"/>
            <a:ext cx="376082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1264" y="6603654"/>
            <a:ext cx="3357446" cy="134564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614987" y="7022914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1531" dirty="0"/>
          </a:p>
        </p:txBody>
      </p:sp>
      <p:sp>
        <p:nvSpPr>
          <p:cNvPr id="30" name="Text 22"/>
          <p:cNvSpPr/>
          <p:nvPr/>
        </p:nvSpPr>
        <p:spPr>
          <a:xfrm>
            <a:off x="7453193" y="6934141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피드백 및 개선</a:t>
            </a:r>
            <a:endParaRPr lang="en-US" sz="1441" dirty="0"/>
          </a:p>
        </p:txBody>
      </p:sp>
      <p:sp>
        <p:nvSpPr>
          <p:cNvPr id="31" name="Text 23"/>
          <p:cNvSpPr/>
          <p:nvPr/>
        </p:nvSpPr>
        <p:spPr>
          <a:xfrm>
            <a:off x="7453193" y="7256086"/>
            <a:ext cx="318325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피드백을 통해 추천 알고리즘을 지속적으로 개선합니다.</a:t>
            </a:r>
            <a:endParaRPr lang="en-US"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547104" y="586502"/>
            <a:ext cx="5019080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0"/>
              </a:lnSpc>
              <a:buNone/>
            </a:pPr>
            <a:r>
              <a:rPr lang="en-US" sz="3952" b="1" kern="0" spc="-7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395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104" y="1640562"/>
            <a:ext cx="9536192" cy="54450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47104" y="7325558"/>
            <a:ext cx="95361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228052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참조할 모델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378279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155877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MBTI 기반 추천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615934"/>
            <a:ext cx="223337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MBTI 유형을 분석하여 그에 맞는 취미를 추천하는 서비스입니다.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378279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155877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기술 스택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5270421" y="4615934"/>
            <a:ext cx="187809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Tensorflow, Keras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5270421" y="5026938"/>
            <a:ext cx="187809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5270421" y="5437942"/>
            <a:ext cx="187809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GitHub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378279"/>
            <a:ext cx="555427" cy="55542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1768" y="4155877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데이터셋</a:t>
            </a:r>
            <a:endParaRPr lang="en-US" sz="2058" dirty="0"/>
          </a:p>
        </p:txBody>
      </p:sp>
      <p:sp>
        <p:nvSpPr>
          <p:cNvPr id="15" name="Text 9"/>
          <p:cNvSpPr/>
          <p:nvPr/>
        </p:nvSpPr>
        <p:spPr>
          <a:xfrm>
            <a:off x="7481768" y="4615934"/>
            <a:ext cx="223337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데이터와 키워드 기반 유사도 판단 데이터를 활용합니다.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378279"/>
            <a:ext cx="555427" cy="55542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048399" y="4155877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모델 학습</a:t>
            </a:r>
            <a:endParaRPr lang="en-US" sz="2058" dirty="0"/>
          </a:p>
        </p:txBody>
      </p:sp>
      <p:sp>
        <p:nvSpPr>
          <p:cNvPr id="18" name="Text 11"/>
          <p:cNvSpPr/>
          <p:nvPr/>
        </p:nvSpPr>
        <p:spPr>
          <a:xfrm>
            <a:off x="10048399" y="4615934"/>
            <a:ext cx="223349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Keras 다중 분류 모델을 사용하여 one-hot vector로 레이블링된 데이터로 학습합니다.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053941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추가할할 항목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204061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나이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703790" y="2700695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나이 정보를 입력받아 그에 적합한 취미를 추천해 드립니다.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703790" y="3111698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나이와 취미의 상관관계를 분석한 데이터를 활용하여 사용자의 연령대에 맞는 최적의 취미를 제안합니다.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48389" y="37782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비선호 취미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2703790" y="4438293"/>
            <a:ext cx="957810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 미리 입력한 비선호 또는 불가능한 취미 항목들을 제외하고 추천합니다. 이를 통해 사용자의 선호와 상황을 고려한 취미를 제안할 수 있습니다.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2703790" y="5182553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데이터셋에 없는 취미나 카테고리를 입력받은 경우에는 유사한 대안을 제시하겠습니다.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2348389" y="5849064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기존 취미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2703790" y="6509147"/>
            <a:ext cx="957810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 이미 가지고 있는 취미 정보를 입력받아, 추천 항목에 중복되지 않도록 합니다. 또한 기존 취미와 유사한 새로운 취미를 추천하여 사용자의 관심사와 성향을 반영할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757726" y="561856"/>
            <a:ext cx="4797266" cy="599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2"/>
              </a:lnSpc>
              <a:buNone/>
            </a:pPr>
            <a:r>
              <a:rPr lang="en-US" sz="3777" b="1" kern="0" spc="-7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377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726" y="1696522"/>
            <a:ext cx="2706291" cy="2706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7726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데이터 구조화</a:t>
            </a:r>
            <a:endParaRPr lang="en-US" sz="1889" dirty="0"/>
          </a:p>
        </p:txBody>
      </p:sp>
      <p:sp>
        <p:nvSpPr>
          <p:cNvPr id="7" name="Text 3"/>
          <p:cNvSpPr/>
          <p:nvPr/>
        </p:nvSpPr>
        <p:spPr>
          <a:xfrm>
            <a:off x="2757726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데이터를 체계적으로 구조화하여 효율적으로 활용합니다.</a:t>
            </a:r>
            <a:endParaRPr lang="en-US" sz="16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79" y="1696522"/>
            <a:ext cx="2706291" cy="2706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69079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ERD</a:t>
            </a:r>
            <a:endParaRPr lang="en-US" sz="1889" dirty="0"/>
          </a:p>
        </p:txBody>
      </p:sp>
      <p:sp>
        <p:nvSpPr>
          <p:cNvPr id="10" name="Text 5"/>
          <p:cNvSpPr/>
          <p:nvPr/>
        </p:nvSpPr>
        <p:spPr>
          <a:xfrm>
            <a:off x="5969079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데이터베이스의 관계를 시각적으로 표현합니다.</a:t>
            </a:r>
            <a:endParaRPr lang="en-US" sz="16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0433" y="1696522"/>
            <a:ext cx="1844278" cy="27115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80433" y="4637365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적정기술선택</a:t>
            </a:r>
            <a:endParaRPr lang="en-US" sz="1889" dirty="0"/>
          </a:p>
        </p:txBody>
      </p:sp>
      <p:sp>
        <p:nvSpPr>
          <p:cNvPr id="13" name="Text 7"/>
          <p:cNvSpPr/>
          <p:nvPr/>
        </p:nvSpPr>
        <p:spPr>
          <a:xfrm>
            <a:off x="9180433" y="5141000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프로젝트에 적합한 웹 개발 기술을 선택하여 개발을 진행합니다.</a:t>
            </a:r>
            <a:endParaRPr lang="en-US" sz="1605" dirty="0"/>
          </a:p>
        </p:txBody>
      </p:sp>
      <p:sp>
        <p:nvSpPr>
          <p:cNvPr id="14" name="Text 8"/>
          <p:cNvSpPr/>
          <p:nvPr/>
        </p:nvSpPr>
        <p:spPr>
          <a:xfrm>
            <a:off x="2757726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아키텍처정의</a:t>
            </a:r>
            <a:endParaRPr lang="en-US" sz="1889" dirty="0"/>
          </a:p>
        </p:txBody>
      </p:sp>
      <p:sp>
        <p:nvSpPr>
          <p:cNvPr id="15" name="Text 9"/>
          <p:cNvSpPr/>
          <p:nvPr/>
        </p:nvSpPr>
        <p:spPr>
          <a:xfrm>
            <a:off x="2757726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시스템의 구조와 구성 요소를 정의합니다.</a:t>
            </a:r>
            <a:endParaRPr lang="en-US" sz="1605" dirty="0"/>
          </a:p>
        </p:txBody>
      </p:sp>
      <p:sp>
        <p:nvSpPr>
          <p:cNvPr id="16" name="Text 10"/>
          <p:cNvSpPr/>
          <p:nvPr/>
        </p:nvSpPr>
        <p:spPr>
          <a:xfrm>
            <a:off x="5969079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개발시퀸스 정의</a:t>
            </a:r>
            <a:endParaRPr lang="en-US" sz="1889" dirty="0"/>
          </a:p>
        </p:txBody>
      </p:sp>
      <p:sp>
        <p:nvSpPr>
          <p:cNvPr id="17" name="Text 11"/>
          <p:cNvSpPr/>
          <p:nvPr/>
        </p:nvSpPr>
        <p:spPr>
          <a:xfrm>
            <a:off x="5969079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 과정에서의 시퀀스를 정의하여 작업을 진행합니다.</a:t>
            </a:r>
            <a:endParaRPr lang="en-US" sz="1605" dirty="0"/>
          </a:p>
        </p:txBody>
      </p:sp>
      <p:sp>
        <p:nvSpPr>
          <p:cNvPr id="18" name="Text 12"/>
          <p:cNvSpPr/>
          <p:nvPr/>
        </p:nvSpPr>
        <p:spPr>
          <a:xfrm>
            <a:off x="9180433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API 연동 문서 작성</a:t>
            </a:r>
            <a:endParaRPr lang="en-US" sz="1889" dirty="0"/>
          </a:p>
        </p:txBody>
      </p:sp>
      <p:sp>
        <p:nvSpPr>
          <p:cNvPr id="19" name="Text 13"/>
          <p:cNvSpPr/>
          <p:nvPr/>
        </p:nvSpPr>
        <p:spPr>
          <a:xfrm>
            <a:off x="9180433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외부 서비스와의 API 연동을 위한 문서를 작성합니다.</a:t>
            </a:r>
            <a:endParaRPr lang="en-US" sz="160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38088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출처 및 Q&amp;A, 피드백</a:t>
            </a:r>
            <a:endParaRPr lang="en-US" sz="4117" dirty="0"/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389" y="2617470"/>
            <a:ext cx="2076807" cy="3981331"/>
          </a:xfrm>
          <a:prstGeom prst="rect">
            <a:avLst/>
          </a:prstGeom>
        </p:spPr>
      </p:pic>
      <p:pic>
        <p:nvPicPr>
          <p:cNvPr id="6" name="Image 2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788" y="2617470"/>
            <a:ext cx="2076807" cy="3981331"/>
          </a:xfrm>
          <a:prstGeom prst="rect">
            <a:avLst/>
          </a:prstGeom>
        </p:spPr>
      </p:pic>
      <p:pic>
        <p:nvPicPr>
          <p:cNvPr id="7" name="Image 3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1188" y="2617470"/>
            <a:ext cx="2076807" cy="3981331"/>
          </a:xfrm>
          <a:prstGeom prst="rect">
            <a:avLst/>
          </a:prstGeom>
        </p:spPr>
      </p:pic>
      <p:pic>
        <p:nvPicPr>
          <p:cNvPr id="8" name="Image 4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27588" y="2617470"/>
            <a:ext cx="2076807" cy="3981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278969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목차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512219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문제상황정의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문제를 정의하고 이를 해결하기 위한 방안을 모색합니다.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7590115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8148399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요구상황정의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8148399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추천 서비스에 대한 사용자의 요구사항을 파악하고 이를 반영합니다.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2512219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3070503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3070503" y="4685348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사용자가 서비스를 이용하는 과정을 단계별로 정의합니다.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590115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148399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8148399" y="4685348"/>
            <a:ext cx="4133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서비스의 핵심 기능을 시각적으로 표현합니다.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2348389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2512219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2470" dirty="0"/>
          </a:p>
        </p:txBody>
      </p:sp>
      <p:sp>
        <p:nvSpPr>
          <p:cNvPr id="23" name="Text 20"/>
          <p:cNvSpPr/>
          <p:nvPr/>
        </p:nvSpPr>
        <p:spPr>
          <a:xfrm>
            <a:off x="3070503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차별점</a:t>
            </a:r>
            <a:endParaRPr lang="en-US" sz="2058" dirty="0"/>
          </a:p>
        </p:txBody>
      </p:sp>
      <p:sp>
        <p:nvSpPr>
          <p:cNvPr id="24" name="Text 21"/>
          <p:cNvSpPr/>
          <p:nvPr/>
        </p:nvSpPr>
        <p:spPr>
          <a:xfrm>
            <a:off x="3070503" y="6284000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기존 서비스와 비교하여 본 서비스의 차별화된 특징을 설명합니다.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7426285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3"/>
          <p:cNvSpPr/>
          <p:nvPr/>
        </p:nvSpPr>
        <p:spPr>
          <a:xfrm>
            <a:off x="7590115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2470" dirty="0"/>
          </a:p>
        </p:txBody>
      </p:sp>
      <p:sp>
        <p:nvSpPr>
          <p:cNvPr id="27" name="Text 24"/>
          <p:cNvSpPr/>
          <p:nvPr/>
        </p:nvSpPr>
        <p:spPr>
          <a:xfrm>
            <a:off x="8148399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2058" dirty="0"/>
          </a:p>
        </p:txBody>
      </p:sp>
      <p:sp>
        <p:nvSpPr>
          <p:cNvPr id="28" name="Text 25"/>
          <p:cNvSpPr/>
          <p:nvPr/>
        </p:nvSpPr>
        <p:spPr>
          <a:xfrm>
            <a:off x="8148399" y="6284000"/>
            <a:ext cx="4133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향후 서비스 개선을 위한 계획을 제시합니다.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6396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1.문제상황정의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4399121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다들 한번씩 새로운 취미를 가지고 싶을 때 너무 많은 취미 때문에 무엇을 할지 고민 되었던 적 없으신가요?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5036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3838456" y="427673"/>
            <a:ext cx="4185285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취미라는 주제를 선택한 이유</a:t>
            </a:r>
            <a:endParaRPr lang="en-US" sz="2882" dirty="0"/>
          </a:p>
        </p:txBody>
      </p:sp>
      <p:sp>
        <p:nvSpPr>
          <p:cNvPr id="5" name="Text 2"/>
          <p:cNvSpPr/>
          <p:nvPr/>
        </p:nvSpPr>
        <p:spPr>
          <a:xfrm>
            <a:off x="3838456" y="1118354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취미를 가진 사람의 수</a:t>
            </a:r>
            <a:endParaRPr lang="en-US" sz="172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392793"/>
            <a:ext cx="5904309" cy="34561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240" y="4854178"/>
            <a:ext cx="5912525" cy="2090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38456" y="7164110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어떤 뉴스 포털에서 22년 4월에 쓴 기사에 따르면  무려 응답자의 93.94%가 취미가 있다고 답하였습니다.  또한 한국 - 핀란드 교육 연구 센터의 23년 1월 자료에 따르면  1,500개의 초,중학교 16만 4천 명의 대상으로 한 설문에서 응답자 중 85%의 학생이나 선호하는 취미를 가지고 있다고 답했습니다.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3412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3838456" y="427673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취미에 투자하는 시간</a:t>
            </a:r>
            <a:endParaRPr lang="en-US" sz="172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1013103"/>
            <a:ext cx="6953488" cy="33918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456" y="4579858"/>
            <a:ext cx="6953488" cy="24591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38456" y="7213878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활동을 5년 이상 해오고 있는 사람이 무려 53.03%나 되었습니다.  한 달 평균 15만~20만 원 미만을 쓴다는 대답이 33.33% 로 가장 많았어요. 또한 23년 조사한 '매달 취미에 사용하는 금액은?' 이라는 설문에서 '30만원 초과'가 37.4%로 가장 많았습니다.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648420"/>
            <a:ext cx="3136821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취미를 같이 하는 사람</a:t>
            </a:r>
            <a:endParaRPr lang="en-US" sz="247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84834"/>
            <a:ext cx="9933503" cy="35130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247805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활동을 가장 많이 같이 하는 방법은 지인들과 함께 혹은 회사 동호회 등 주변 사람들이 였습니다. 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  <p:sp>
        <p:nvSpPr>
          <p:cNvPr id="5" name="Text 2"/>
          <p:cNvSpPr/>
          <p:nvPr/>
        </p:nvSpPr>
        <p:spPr>
          <a:xfrm>
            <a:off x="2921913" y="1280160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en-US" sz="1548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어떻게 하면 사람들에게 쉽게 접근하고 사용하게할까?</a:t>
            </a:r>
            <a:endParaRPr lang="en-US" sz="154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13" y="1796058"/>
            <a:ext cx="8786455" cy="53771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21913" y="7394258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endParaRPr lang="en-US" sz="154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31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6194251" y="472322"/>
            <a:ext cx="1681782" cy="3031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87"/>
              </a:lnSpc>
              <a:buNone/>
            </a:pPr>
            <a:r>
              <a:rPr lang="en-US" sz="1910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테스트 결과창</a:t>
            </a:r>
            <a:endParaRPr lang="en-US" sz="191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546" y="968692"/>
            <a:ext cx="3792141" cy="588752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475434" y="7049453"/>
            <a:ext cx="7679412" cy="257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9"/>
              </a:lnSpc>
              <a:buNone/>
            </a:pPr>
            <a:r>
              <a:rPr lang="en-US" sz="135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 테스트는 성격의 특성을 나열해주고, 잘 맞는 and 안 맞는 컬러를 알려줍니다.</a:t>
            </a:r>
            <a:endParaRPr lang="en-US" sz="1353" dirty="0"/>
          </a:p>
        </p:txBody>
      </p:sp>
      <p:sp>
        <p:nvSpPr>
          <p:cNvPr id="7" name="Text 3"/>
          <p:cNvSpPr/>
          <p:nvPr/>
        </p:nvSpPr>
        <p:spPr>
          <a:xfrm>
            <a:off x="3475434" y="7500342"/>
            <a:ext cx="7679412" cy="2576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29"/>
              </a:lnSpc>
              <a:buNone/>
            </a:pPr>
            <a:r>
              <a:rPr lang="en-US" sz="1353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성격의 특성 → 추천하는 취미,  잘 맞는 and 안 맞는 컬러 →  같이 취미를 즐길 사람을 쉽게 찾을 수 있는 계기.</a:t>
            </a:r>
            <a:endParaRPr lang="en-US" sz="135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1"/>
          <p:cNvSpPr/>
          <p:nvPr/>
        </p:nvSpPr>
        <p:spPr>
          <a:xfrm>
            <a:off x="2348389" y="178427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요구사항정의</a:t>
            </a:r>
            <a:endParaRPr lang="en-US" sz="568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30510"/>
            <a:ext cx="9933503" cy="27316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112073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606</Words>
  <Application>Microsoft Office PowerPoint</Application>
  <PresentationFormat>사용자 지정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adonis-web</vt:lpstr>
      <vt:lpstr>Arial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3</cp:revision>
  <dcterms:created xsi:type="dcterms:W3CDTF">2024-06-10T19:17:31Z</dcterms:created>
  <dcterms:modified xsi:type="dcterms:W3CDTF">2024-06-10T19:26:05Z</dcterms:modified>
</cp:coreProperties>
</file>